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68" r:id="rId4"/>
    <p:sldId id="269" r:id="rId5"/>
    <p:sldId id="271" r:id="rId6"/>
    <p:sldId id="272" r:id="rId7"/>
    <p:sldId id="273" r:id="rId8"/>
    <p:sldId id="274" r:id="rId9"/>
    <p:sldId id="275" r:id="rId10"/>
    <p:sldId id="276" r:id="rId11"/>
    <p:sldId id="27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FFC48A-40A8-4815-BA95-23178E6D29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N"/>
              <a:t>ICICC-2021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0C60B8-AC82-45A9-82DA-49E3C3D8F3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2AD30-3EB1-44F3-99FC-CA174BE79D9D}" type="datetimeFigureOut">
              <a:rPr lang="en-IN" smtClean="0"/>
              <a:t>20-09-2026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0A9232-31CD-406D-82AE-EA68BC6064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C2C502-FE3D-48CE-962A-D0C5905217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4DA78-81CE-4CDA-BCDF-F9A71A5A3A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651629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N"/>
              <a:t>ICICC-2021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18E6E-0D61-4A63-AE58-B654B59B306F}" type="datetimeFigureOut">
              <a:rPr lang="en-IN" smtClean="0"/>
              <a:t>20-09-2026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1FFA8-44D0-41D2-B252-050984594A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7495634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AF19C-4D3B-4283-B632-5CFB8FB95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01616-88CA-4437-B1B8-62F6DEE62A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3850B-84AC-47FE-8838-BED318289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BAC6A-A91B-473B-A90E-04D6A6B29CE7}" type="datetime1">
              <a:rPr lang="en-IN" smtClean="0"/>
              <a:t>20-09-2026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EC73D-0A8A-4950-9FD7-487AC00EA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618BE-0643-45DA-993E-5938F8F8B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500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C83C3-5D56-47C4-BAAA-0AEE6B039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5191E-F147-465C-B1BC-F3192025C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84D21-8E56-4941-93C0-57B67E22C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B88-9E2F-4E0D-BEB5-9512ABE20021}" type="datetime1">
              <a:rPr lang="en-IN" smtClean="0"/>
              <a:t>20-09-2026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9476B-12F5-4CE0-8BED-CC7E02D05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2A1D1-2DC0-4EB9-B1C0-3D0A17261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406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23532-2579-487E-A806-FE059BC2E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D22E9-2061-45FA-973E-DC229F8B3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E1C65-23E2-4167-B173-FA4734A19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CD3E1-7812-4A9E-B864-B81937D742C8}" type="datetime1">
              <a:rPr lang="en-IN" smtClean="0"/>
              <a:t>20-09-2026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BCE50-78C6-4AF3-8C31-1792D834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E728E-FD97-4282-985C-0A8FA934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906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8648D-8839-402E-8EBE-66C675551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641E8-F7C7-4F72-83E8-E8E8F3A89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11418-08AA-441A-8A66-97EDBEE0AF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3319B3-62E9-4A88-A05B-55A69EF51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24A2-7147-41C7-8F51-419AC86CB2DA}" type="datetime1">
              <a:rPr lang="en-IN" smtClean="0"/>
              <a:t>20-09-2026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BF91A1-5E44-452F-A78A-FBA5E47F4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1FC47-031D-4E2A-B90F-BE2FE4142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7207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7A536-4AE1-4490-9878-471FF125A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16612D-5A89-4E9A-90B8-BF7FFA8A8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0DF513-E926-411D-8D2B-8831CD309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BBC415-A031-49A9-9DAD-F150409D1F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F0D390-93EF-4E83-9F5B-91286149D7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8EC721-76DC-43AF-96DF-A0EE7072B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5227A-EA38-4682-809F-1AB178D82CAD}" type="datetime1">
              <a:rPr lang="en-IN" smtClean="0"/>
              <a:t>20-09-2026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B44597-18DE-4775-8FB6-A97F0DA48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72141-DE0D-4AEB-B511-CB9B54FD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1677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512DF-0ED8-4277-B395-2A4F842B7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0E3D8E-0ABE-4734-98F8-D36BD9940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AF2A-080E-4A88-B0AF-245159A4CDC9}" type="datetime1">
              <a:rPr lang="en-IN" smtClean="0"/>
              <a:t>20-09-2026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0561F1-B38C-461E-85F3-2481751D0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712915-E4FE-415C-9D69-B845A7D83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736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922E84-AD5B-465F-98D4-488F871AA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649F6-3336-4E62-A4DA-8CA689137BEC}" type="datetime1">
              <a:rPr lang="en-IN" smtClean="0"/>
              <a:t>20-09-2026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86C86A-862E-4B6A-B263-B01DE6A5B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333FC-1B71-4E52-BF49-4D36D092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3833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BCCDE-35D4-412E-AFAB-C219873FE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E1492-B8B6-4708-A8C8-A138B0633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00379-D005-4BAC-B925-C13204308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B0578-F2D9-4D73-83B2-F23670EBE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C179E-15EB-4A92-9A06-B8176C6C8A64}" type="datetime1">
              <a:rPr lang="en-IN" smtClean="0"/>
              <a:t>20-09-2026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4F134B-4FB5-46E9-8513-DB4C9B2EE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E61B3-BD8A-43AB-BB10-5B53A90AD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17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8223D-FF11-4AE7-973E-C90327524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DF81C-EE9D-4D7F-A967-0672314476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3EF43-9D88-4586-A760-098C14750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BD912-76F0-4805-9E0D-7C09F249E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5B34-9F94-40EC-911F-D5B5FF23FB31}" type="datetime1">
              <a:rPr lang="en-IN" smtClean="0"/>
              <a:t>20-09-2026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50FEFC-E6F0-4221-8F91-DEE76671F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A78C8-FCAB-43A2-9CE6-A2768B5DA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632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5A84-E335-48CC-A676-05D91F6A7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60F8BF-FFBC-41F7-B2B0-2CF3804EE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5955D-CA90-44D7-BF8E-BC38A3F36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2C73-B261-4FD4-BAD4-0AD039A7E604}" type="datetime1">
              <a:rPr lang="en-IN" smtClean="0"/>
              <a:t>20-09-2026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CB078-D83E-4166-A02C-B6B163DA9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2FEF6-C837-419F-8835-DC22EF83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120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1401E9-8805-42DB-AC72-2AE0FF03F7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EEB009-1E61-4516-B850-2D2767C6B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E6585-E3B2-43BE-AAE1-443822B2F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65B16-E566-4C1A-A21C-527B43D72336}" type="datetime1">
              <a:rPr lang="en-IN" smtClean="0"/>
              <a:t>20-09-2026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DC36A-90BB-45C6-86EC-EF77DE5E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6A805-3800-4CB1-9ADA-94754454E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9833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DEB43A-BD9E-4874-BFFB-60C4AC61A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76C3F-335A-4DB7-9751-C78105CE3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7C449-54C2-463E-BDDF-5F5299CBAE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2B17B-ED7F-41D4-8FD8-884B8E995DBB}" type="datetime1">
              <a:rPr lang="en-IN" smtClean="0"/>
              <a:t>20-09-2026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37EE8-8318-4653-A49C-0E3AAA3CE2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2nd International Symposium on Securing Next-Generation Systems using Future Artificial Intelligence Technologies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FA26E-3201-463F-ACF3-CBF98D3B2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7CD7D-2DE7-4E97-993E-733569484B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777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517" y="1337095"/>
            <a:ext cx="11847005" cy="5310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Second International Conference on Computational Intelligence and Soft Computing</a:t>
            </a:r>
          </a:p>
          <a:p>
            <a:r>
              <a:rPr lang="en-US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(</a:t>
            </a:r>
            <a:r>
              <a:rPr lang="en-US" sz="28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CISCom</a:t>
            </a:r>
            <a:r>
              <a:rPr lang="en-US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2026)</a:t>
            </a:r>
          </a:p>
          <a:p>
            <a:r>
              <a:rPr lang="en-IN" b="1" dirty="0">
                <a:solidFill>
                  <a:srgbClr val="002060"/>
                </a:solidFill>
                <a:latin typeface="Comic Sans MS" panose="030F0702030302020204" pitchFamily="66" charset="0"/>
              </a:rPr>
              <a:t>14-16 October 2026</a:t>
            </a:r>
          </a:p>
          <a:p>
            <a:r>
              <a:rPr lang="en-IN" b="1" dirty="0">
                <a:solidFill>
                  <a:srgbClr val="002060"/>
                </a:solidFill>
                <a:latin typeface="Comic Sans MS" panose="030F0702030302020204" pitchFamily="66" charset="0"/>
              </a:rPr>
              <a:t>Malta, Europe</a:t>
            </a:r>
          </a:p>
          <a:p>
            <a:endParaRPr lang="en-IN" sz="1400" dirty="0">
              <a:latin typeface="Comic Sans MS" panose="030F0702030302020204" pitchFamily="66" charset="0"/>
            </a:endParaRPr>
          </a:p>
          <a:p>
            <a:endParaRPr lang="en-IN" sz="1400" dirty="0">
              <a:latin typeface="Comic Sans MS" panose="030F0702030302020204" pitchFamily="66" charset="0"/>
            </a:endParaRPr>
          </a:p>
          <a:p>
            <a:r>
              <a:rPr lang="en-IN" sz="3200" b="1" dirty="0">
                <a:latin typeface="Comic Sans MS" panose="030F0702030302020204" pitchFamily="66" charset="0"/>
              </a:rPr>
              <a:t>TITLE OF PAPER</a:t>
            </a:r>
          </a:p>
          <a:p>
            <a:endParaRPr lang="en-IN" sz="1400" b="1" dirty="0">
              <a:latin typeface="Comic Sans MS" panose="030F0702030302020204" pitchFamily="66" charset="0"/>
            </a:endParaRPr>
          </a:p>
          <a:p>
            <a:r>
              <a:rPr lang="en-IN" sz="1800" b="1" dirty="0">
                <a:latin typeface="Comic Sans MS" panose="030F0702030302020204" pitchFamily="66" charset="0"/>
              </a:rPr>
              <a:t>Authors</a:t>
            </a:r>
          </a:p>
          <a:p>
            <a:endParaRPr lang="en-IN" sz="1800" b="1" dirty="0">
              <a:latin typeface="Comic Sans MS" panose="030F0702030302020204" pitchFamily="66" charset="0"/>
            </a:endParaRPr>
          </a:p>
          <a:p>
            <a:r>
              <a:rPr lang="en-IN" sz="1800" b="1" dirty="0">
                <a:latin typeface="Comic Sans MS" panose="030F0702030302020204" pitchFamily="66" charset="0"/>
              </a:rPr>
              <a:t>Affiliation of Presenting Author</a:t>
            </a:r>
          </a:p>
          <a:p>
            <a:endParaRPr lang="en-IN" sz="1400" dirty="0">
              <a:latin typeface="Comic Sans MS" panose="030F0702030302020204" pitchFamily="66" charset="0"/>
            </a:endParaRPr>
          </a:p>
          <a:p>
            <a:endParaRPr lang="en-IN" sz="1400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B275D2-462D-2D69-FC50-8E1A7850D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84"/>
          <a:stretch>
            <a:fillRect/>
          </a:stretch>
        </p:blipFill>
        <p:spPr>
          <a:xfrm>
            <a:off x="3621187" y="0"/>
            <a:ext cx="4461763" cy="106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12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304A5B-A54F-4A67-93A1-9C57D7288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45721"/>
            <a:ext cx="11678776" cy="504620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1. INDEX:</a:t>
            </a:r>
          </a:p>
        </p:txBody>
      </p:sp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CA29C226-4600-05AA-9F78-2C8205AE7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Second International Conference on Computational Intelligence and Soft Computing (</a:t>
            </a:r>
            <a:r>
              <a:rPr lang="en-US" sz="14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CISCom</a:t>
            </a:r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2026), Malta, Europe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5CF6F0-A63F-41BD-8D44-0937B5B6EE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84"/>
          <a:stretch>
            <a:fillRect/>
          </a:stretch>
        </p:blipFill>
        <p:spPr>
          <a:xfrm>
            <a:off x="3621187" y="0"/>
            <a:ext cx="4461763" cy="106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37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5EB14-B461-D72D-C2B7-C6833659E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CB62DCE-A71B-99F5-1381-3A327BC9E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118" y="1337094"/>
            <a:ext cx="11691327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2. ABSTRACT: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F40D23-FD45-2998-18F3-9E023D939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84"/>
          <a:stretch>
            <a:fillRect/>
          </a:stretch>
        </p:blipFill>
        <p:spPr>
          <a:xfrm>
            <a:off x="3621187" y="0"/>
            <a:ext cx="4461763" cy="1066855"/>
          </a:xfrm>
          <a:prstGeom prst="rect">
            <a:avLst/>
          </a:prstGeom>
        </p:spPr>
      </p:pic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BD875965-030A-085C-471B-354B651EB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Second International Conference on Computational Intelligence and Soft Computing (</a:t>
            </a:r>
            <a:r>
              <a:rPr lang="en-US" sz="14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CISCom</a:t>
            </a:r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2026), Malta, Europe</a:t>
            </a:r>
          </a:p>
        </p:txBody>
      </p:sp>
    </p:spTree>
    <p:extLst>
      <p:ext uri="{BB962C8B-B14F-4D97-AF65-F5344CB8AC3E}">
        <p14:creationId xmlns:p14="http://schemas.microsoft.com/office/powerpoint/2010/main" val="3556195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3FBC6-6C43-DCC3-18A8-9C6D26F20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5F49001-1F3D-68CD-87C3-6008E1B5AF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118" y="1328468"/>
            <a:ext cx="11691327" cy="506345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3. INTRODUCTION: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F89638-0682-AE0D-5F6B-B4818434A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84"/>
          <a:stretch>
            <a:fillRect/>
          </a:stretch>
        </p:blipFill>
        <p:spPr>
          <a:xfrm>
            <a:off x="3621187" y="0"/>
            <a:ext cx="4461763" cy="1066855"/>
          </a:xfrm>
          <a:prstGeom prst="rect">
            <a:avLst/>
          </a:prstGeom>
        </p:spPr>
      </p:pic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B3FB636C-5436-DEDD-DBA8-5657076B3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Second International Conference on Computational Intelligence and Soft Computing (</a:t>
            </a:r>
            <a:r>
              <a:rPr lang="en-US" sz="14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CISCom</a:t>
            </a:r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2026), Malta, Europe</a:t>
            </a:r>
          </a:p>
        </p:txBody>
      </p:sp>
    </p:spTree>
    <p:extLst>
      <p:ext uri="{BB962C8B-B14F-4D97-AF65-F5344CB8AC3E}">
        <p14:creationId xmlns:p14="http://schemas.microsoft.com/office/powerpoint/2010/main" val="1495401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4B038-B2DC-FEB0-19D3-BF1BE2CDC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9AB1851-A396-00A4-5FA7-EC8C381FB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4. LITERATURE REVIEW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210CDC-606F-B3DB-2A5A-BBA1E6853F9A}"/>
              </a:ext>
            </a:extLst>
          </p:cNvPr>
          <p:cNvSpPr txBox="1"/>
          <p:nvPr/>
        </p:nvSpPr>
        <p:spPr>
          <a:xfrm>
            <a:off x="322554" y="3476076"/>
            <a:ext cx="66562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: TRY TO PUT IN A TABULAR FORM</a:t>
            </a:r>
            <a:endParaRPr lang="en-IN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8EBFD7-376D-BE89-04CD-9BBD9AEC1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84"/>
          <a:stretch>
            <a:fillRect/>
          </a:stretch>
        </p:blipFill>
        <p:spPr>
          <a:xfrm>
            <a:off x="3621187" y="0"/>
            <a:ext cx="4461763" cy="1066855"/>
          </a:xfrm>
          <a:prstGeom prst="rect">
            <a:avLst/>
          </a:prstGeom>
        </p:spPr>
      </p:pic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D09D5FD5-1FA6-AF70-E95F-0E6882965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Second International Conference on Computational Intelligence and Soft Computing (</a:t>
            </a:r>
            <a:r>
              <a:rPr lang="en-US" sz="14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CISCom</a:t>
            </a:r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2026), Malta, Europe</a:t>
            </a:r>
          </a:p>
        </p:txBody>
      </p:sp>
    </p:spTree>
    <p:extLst>
      <p:ext uri="{BB962C8B-B14F-4D97-AF65-F5344CB8AC3E}">
        <p14:creationId xmlns:p14="http://schemas.microsoft.com/office/powerpoint/2010/main" val="1772459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7B404-04D4-75FA-84BB-357930FDC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97EEA78-698E-5531-541A-B90B4F73C8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5. RESEARCH GAPS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153811-ED09-0D68-4EC0-C788F62E4688}"/>
              </a:ext>
            </a:extLst>
          </p:cNvPr>
          <p:cNvSpPr txBox="1"/>
          <p:nvPr/>
        </p:nvSpPr>
        <p:spPr>
          <a:xfrm>
            <a:off x="322554" y="3476076"/>
            <a:ext cx="7009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: TRY TO PUT IN A BULLETS FORM</a:t>
            </a:r>
            <a:endParaRPr lang="en-IN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F5D38A-6A06-181F-0969-920307195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84"/>
          <a:stretch>
            <a:fillRect/>
          </a:stretch>
        </p:blipFill>
        <p:spPr>
          <a:xfrm>
            <a:off x="3621187" y="0"/>
            <a:ext cx="4461763" cy="1066855"/>
          </a:xfrm>
          <a:prstGeom prst="rect">
            <a:avLst/>
          </a:prstGeom>
        </p:spPr>
      </p:pic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6FA2DD9E-BAAE-79FC-28FE-CBFE76385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Second International Conference on Computational Intelligence and Soft Computing (</a:t>
            </a:r>
            <a:r>
              <a:rPr lang="en-US" sz="14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CISCom</a:t>
            </a:r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2026), Malta, Europe</a:t>
            </a:r>
          </a:p>
        </p:txBody>
      </p:sp>
    </p:spTree>
    <p:extLst>
      <p:ext uri="{BB962C8B-B14F-4D97-AF65-F5344CB8AC3E}">
        <p14:creationId xmlns:p14="http://schemas.microsoft.com/office/powerpoint/2010/main" val="2084086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72E3B-97AF-CE3D-A013-DCC18DFEA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B25CA07-CC8A-0BEF-B0BC-4784119328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6. PROPOSED METHODOLOGY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EE93A7-8FC3-E33D-1CBF-78A216B9A9A2}"/>
              </a:ext>
            </a:extLst>
          </p:cNvPr>
          <p:cNvSpPr txBox="1"/>
          <p:nvPr/>
        </p:nvSpPr>
        <p:spPr>
          <a:xfrm>
            <a:off x="322554" y="3476076"/>
            <a:ext cx="82175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: IN THE FORM OF FLOW GRAPH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707B97-AF49-8B70-F195-D07D369CF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84"/>
          <a:stretch>
            <a:fillRect/>
          </a:stretch>
        </p:blipFill>
        <p:spPr>
          <a:xfrm>
            <a:off x="3621187" y="0"/>
            <a:ext cx="4461763" cy="1066855"/>
          </a:xfrm>
          <a:prstGeom prst="rect">
            <a:avLst/>
          </a:prstGeom>
        </p:spPr>
      </p:pic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F8AA26AE-4336-F60A-E219-3A4F024DE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Second International Conference on Computational Intelligence and Soft Computing (</a:t>
            </a:r>
            <a:r>
              <a:rPr lang="en-US" sz="14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CISCom</a:t>
            </a:r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2026), Malta, Europe</a:t>
            </a:r>
          </a:p>
        </p:txBody>
      </p:sp>
    </p:spTree>
    <p:extLst>
      <p:ext uri="{BB962C8B-B14F-4D97-AF65-F5344CB8AC3E}">
        <p14:creationId xmlns:p14="http://schemas.microsoft.com/office/powerpoint/2010/main" val="1595930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C78AA-4890-BE69-D811-66ED73789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21B8C29-2F31-C247-F730-95DDFAD14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7. RESULTS &amp; DISCUSSION: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933200-7BD3-77FB-DAD7-543E8943AA46}"/>
              </a:ext>
            </a:extLst>
          </p:cNvPr>
          <p:cNvSpPr txBox="1"/>
          <p:nvPr/>
        </p:nvSpPr>
        <p:spPr>
          <a:xfrm>
            <a:off x="322554" y="3476076"/>
            <a:ext cx="101412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 : TRY TO PUT IN A TABULAR/GRAPHICAL FORM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AA3F95-5C03-F833-45AE-0531E3063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84"/>
          <a:stretch>
            <a:fillRect/>
          </a:stretch>
        </p:blipFill>
        <p:spPr>
          <a:xfrm>
            <a:off x="3621187" y="0"/>
            <a:ext cx="4461763" cy="1066855"/>
          </a:xfrm>
          <a:prstGeom prst="rect">
            <a:avLst/>
          </a:prstGeom>
        </p:spPr>
      </p:pic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83699A66-671C-511B-A94E-22D2E5B9A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Second International Conference on Computational Intelligence and Soft Computing (</a:t>
            </a:r>
            <a:r>
              <a:rPr lang="en-US" sz="14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CISCom</a:t>
            </a:r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2026), Malta, Europe</a:t>
            </a:r>
          </a:p>
        </p:txBody>
      </p:sp>
    </p:spTree>
    <p:extLst>
      <p:ext uri="{BB962C8B-B14F-4D97-AF65-F5344CB8AC3E}">
        <p14:creationId xmlns:p14="http://schemas.microsoft.com/office/powerpoint/2010/main" val="2427365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920C1-C3C6-78F9-3695-A2BC1595F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B353806-FC43-285F-95EB-BF408B5B22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8. COMPARATIVE ANALYSIS (if any)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192D0F-A1EC-49AD-F0CC-0937C8DC948F}"/>
              </a:ext>
            </a:extLst>
          </p:cNvPr>
          <p:cNvSpPr txBox="1"/>
          <p:nvPr/>
        </p:nvSpPr>
        <p:spPr>
          <a:xfrm>
            <a:off x="322554" y="3476076"/>
            <a:ext cx="101412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 : TRY TO PUT IN A TABULAR/GRAPHICAL FORM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F97014-9C36-40D9-0129-70756794E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84"/>
          <a:stretch>
            <a:fillRect/>
          </a:stretch>
        </p:blipFill>
        <p:spPr>
          <a:xfrm>
            <a:off x="3621187" y="0"/>
            <a:ext cx="4461763" cy="1066855"/>
          </a:xfrm>
          <a:prstGeom prst="rect">
            <a:avLst/>
          </a:prstGeom>
        </p:spPr>
      </p:pic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88C58240-4084-C2FB-772D-2CDB67D81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Second International Conference on Computational Intelligence and Soft Computing (</a:t>
            </a:r>
            <a:r>
              <a:rPr lang="en-US" sz="14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CISCom</a:t>
            </a:r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2026), Malta, Europe</a:t>
            </a:r>
          </a:p>
        </p:txBody>
      </p:sp>
    </p:spTree>
    <p:extLst>
      <p:ext uri="{BB962C8B-B14F-4D97-AF65-F5344CB8AC3E}">
        <p14:creationId xmlns:p14="http://schemas.microsoft.com/office/powerpoint/2010/main" val="796697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62010-2CE6-D32C-68D6-D038A49DF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6DBBA77-5E18-055D-2366-C932DF80AC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678775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9. CONCLUSION &amp; FUTURE WORK 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0FE4A-E0D7-E86F-6522-17E5A9B180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84"/>
          <a:stretch>
            <a:fillRect/>
          </a:stretch>
        </p:blipFill>
        <p:spPr>
          <a:xfrm>
            <a:off x="3621187" y="0"/>
            <a:ext cx="4461763" cy="1066855"/>
          </a:xfrm>
          <a:prstGeom prst="rect">
            <a:avLst/>
          </a:prstGeom>
        </p:spPr>
      </p:pic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BEE78469-0B5E-0D25-C563-39F113B38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Second International Conference on Computational Intelligence and Soft Computing (</a:t>
            </a:r>
            <a:r>
              <a:rPr lang="en-US" sz="14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CISCom</a:t>
            </a:r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2026), Malta, Europe</a:t>
            </a:r>
          </a:p>
        </p:txBody>
      </p:sp>
    </p:spTree>
    <p:extLst>
      <p:ext uri="{BB962C8B-B14F-4D97-AF65-F5344CB8AC3E}">
        <p14:creationId xmlns:p14="http://schemas.microsoft.com/office/powerpoint/2010/main" val="126620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B76EB-06D1-37EE-AC48-15E7E71E2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19E2234-3D63-7BEE-2AE3-691B8611AE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70" y="1337094"/>
            <a:ext cx="11759852" cy="50548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dirty="0">
                <a:latin typeface="Comic Sans MS" panose="030F0702030302020204" pitchFamily="66" charset="0"/>
              </a:rPr>
              <a:t>10. REFERENCES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AECBD1-9886-B2E6-2FEE-581C4C5A30D8}"/>
              </a:ext>
            </a:extLst>
          </p:cNvPr>
          <p:cNvSpPr txBox="1"/>
          <p:nvPr/>
        </p:nvSpPr>
        <p:spPr>
          <a:xfrm>
            <a:off x="271745" y="3218177"/>
            <a:ext cx="94386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NOTE : PUT ALL THE REFERENCES IN THE PROPER FORMAT.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D05A17-7232-E009-909F-F72697D089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84"/>
          <a:stretch>
            <a:fillRect/>
          </a:stretch>
        </p:blipFill>
        <p:spPr>
          <a:xfrm>
            <a:off x="3621187" y="0"/>
            <a:ext cx="4461763" cy="1066855"/>
          </a:xfrm>
          <a:prstGeom prst="rect">
            <a:avLst/>
          </a:prstGeom>
        </p:spPr>
      </p:pic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874BF7DE-BA13-6D00-D453-0C163A10D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45" y="6460101"/>
            <a:ext cx="11920255" cy="365125"/>
          </a:xfrm>
        </p:spPr>
        <p:txBody>
          <a:bodyPr/>
          <a:lstStyle/>
          <a:p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Second International Conference on Computational Intelligence and Soft Computing (</a:t>
            </a:r>
            <a:r>
              <a:rPr lang="en-US" sz="14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CISCom</a:t>
            </a:r>
            <a:r>
              <a:rPr lang="en-US" sz="1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2026), Malta, Europe</a:t>
            </a:r>
          </a:p>
        </p:txBody>
      </p:sp>
    </p:spTree>
    <p:extLst>
      <p:ext uri="{BB962C8B-B14F-4D97-AF65-F5344CB8AC3E}">
        <p14:creationId xmlns:p14="http://schemas.microsoft.com/office/powerpoint/2010/main" val="3867535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</TotalTime>
  <Words>299</Words>
  <Application>Microsoft Office PowerPoint</Application>
  <PresentationFormat>Widescreen</PresentationFormat>
  <Paragraphs>37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MOOLCHAND SHARMA</dc:creator>
  <cp:lastModifiedBy>Tanweer [MAHE-MIT]</cp:lastModifiedBy>
  <cp:revision>29</cp:revision>
  <dcterms:created xsi:type="dcterms:W3CDTF">2021-02-05T14:09:33Z</dcterms:created>
  <dcterms:modified xsi:type="dcterms:W3CDTF">2026-09-20T15:53:26Z</dcterms:modified>
</cp:coreProperties>
</file>